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2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3" r:id="rId15"/>
    <p:sldId id="274" r:id="rId16"/>
    <p:sldId id="276" r:id="rId17"/>
    <p:sldId id="277" r:id="rId18"/>
    <p:sldId id="267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A2CCB"/>
    <a:srgbClr val="FFE7FD"/>
    <a:srgbClr val="FADE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Big Pink Volleyball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AFB6F-45C2-436A-9DEE-B99E6A7E243E}" type="presOf" srcId="{378E0473-D1D9-43AD-8147-02CC9B1E6254}" destId="{0D15BD58-2F44-4CA4-A12F-581353020739}" srcOrd="0" destOrd="0" presId="urn:microsoft.com/office/officeart/2005/8/layout/vList2"/>
    <dgm:cxn modelId="{E0DD92C1-EE28-4FD7-B3FA-FD2C83FEA717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706FA297-2781-46E2-98EE-CEFF09160D1E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Team Photo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1D42F-B080-4037-B83A-BC36C2C521ED}" type="presOf" srcId="{378E0473-D1D9-43AD-8147-02CC9B1E6254}" destId="{0D15BD58-2F44-4CA4-A12F-581353020739}" srcOrd="0" destOrd="0" presId="urn:microsoft.com/office/officeart/2005/8/layout/vList2"/>
    <dgm:cxn modelId="{353A1420-7630-491B-A83F-A8478B774070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A6D2EC8F-321B-4F6A-9130-CBFBB518ECDF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Schedule Changes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56347B15-81AB-4318-92E2-EC045CC11612}" type="presOf" srcId="{C9457256-3F11-4EFA-85D4-DEC4452DCE93}" destId="{23468E3C-5226-4111-95C2-19A993E44E65}" srcOrd="0" destOrd="0" presId="urn:microsoft.com/office/officeart/2005/8/layout/vList2"/>
    <dgm:cxn modelId="{D0DED76F-FF4C-402D-9B1A-7AA6E2C98F57}" type="presOf" srcId="{378E0473-D1D9-43AD-8147-02CC9B1E6254}" destId="{0D15BD58-2F44-4CA4-A12F-581353020739}" srcOrd="0" destOrd="0" presId="urn:microsoft.com/office/officeart/2005/8/layout/vList2"/>
    <dgm:cxn modelId="{27628014-C51B-4E98-92EF-B83580CB3FFB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Shirts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11CAB-C882-4F70-B12F-87F1A23EFCF2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0966D159-6EA8-4ACD-8F27-792270CE73BC}" type="presOf" srcId="{378E0473-D1D9-43AD-8147-02CC9B1E6254}" destId="{0D15BD58-2F44-4CA4-A12F-581353020739}" srcOrd="0" destOrd="0" presId="urn:microsoft.com/office/officeart/2005/8/layout/vList2"/>
    <dgm:cxn modelId="{3FCE28FB-D749-445B-8EFA-6D51299BC170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Wall of Wishes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E23A9BF5-A529-44CF-9621-1E098CA685B1}" type="presOf" srcId="{C9457256-3F11-4EFA-85D4-DEC4452DCE93}" destId="{23468E3C-5226-4111-95C2-19A993E44E65}" srcOrd="0" destOrd="0" presId="urn:microsoft.com/office/officeart/2005/8/layout/vList2"/>
    <dgm:cxn modelId="{1A56D63F-D98D-4E69-96A6-2238E8DE9A74}" type="presOf" srcId="{378E0473-D1D9-43AD-8147-02CC9B1E6254}" destId="{0D15BD58-2F44-4CA4-A12F-581353020739}" srcOrd="0" destOrd="0" presId="urn:microsoft.com/office/officeart/2005/8/layout/vList2"/>
    <dgm:cxn modelId="{AF2638E3-9A26-4047-B997-E9A65D74B69D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Thank You!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C4D95-313D-4A3C-991F-99AB5568C332}" type="presOf" srcId="{378E0473-D1D9-43AD-8147-02CC9B1E6254}" destId="{0D15BD58-2F44-4CA4-A12F-581353020739}" srcOrd="0" destOrd="0" presId="urn:microsoft.com/office/officeart/2005/8/layout/vList2"/>
    <dgm:cxn modelId="{F1AB19AB-81FF-42FF-9727-D54338D6225A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8EAA2F5C-8642-4A7D-9470-A3AEA7914770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Have Fun!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909BCD-A7B0-475D-B7F1-DB9E83ACAA93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2F82EC45-6720-4236-AFDF-8E204B1517FF}" type="presOf" srcId="{378E0473-D1D9-43AD-8147-02CC9B1E6254}" destId="{0D15BD58-2F44-4CA4-A12F-581353020739}" srcOrd="0" destOrd="0" presId="urn:microsoft.com/office/officeart/2005/8/layout/vList2"/>
    <dgm:cxn modelId="{73411323-AA90-4C75-AB9B-1FFE9B0E1E57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Getting into the Building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94DCBE87-919C-4DE8-8A5D-4EE26E94F2DE}" type="presOf" srcId="{378E0473-D1D9-43AD-8147-02CC9B1E6254}" destId="{0D15BD58-2F44-4CA4-A12F-581353020739}" srcOrd="0" destOrd="0" presId="urn:microsoft.com/office/officeart/2005/8/layout/vList2"/>
    <dgm:cxn modelId="{516D68D0-562F-438D-8E06-5ED12F6D06F7}" type="presOf" srcId="{C9457256-3F11-4EFA-85D4-DEC4452DCE93}" destId="{23468E3C-5226-4111-95C2-19A993E44E65}" srcOrd="0" destOrd="0" presId="urn:microsoft.com/office/officeart/2005/8/layout/vList2"/>
    <dgm:cxn modelId="{D26C310D-0178-49CB-9C78-FE07632B2771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Checking-In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58208-C843-40D4-9927-009131FE09F8}" type="presOf" srcId="{378E0473-D1D9-43AD-8147-02CC9B1E6254}" destId="{0D15BD58-2F44-4CA4-A12F-581353020739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62EE83B6-C7B1-4F72-B14B-CEE1E7281429}" type="presOf" srcId="{C9457256-3F11-4EFA-85D4-DEC4452DCE93}" destId="{23468E3C-5226-4111-95C2-19A993E44E65}" srcOrd="0" destOrd="0" presId="urn:microsoft.com/office/officeart/2005/8/layout/vList2"/>
    <dgm:cxn modelId="{9C18F601-5192-4E17-AA64-A2EABA449C10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Checking-In (cont’d)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AA53F1C9-D1B1-484C-8958-4E34C4C854F1}" type="presOf" srcId="{378E0473-D1D9-43AD-8147-02CC9B1E6254}" destId="{0D15BD58-2F44-4CA4-A12F-581353020739}" srcOrd="0" destOrd="0" presId="urn:microsoft.com/office/officeart/2005/8/layout/vList2"/>
    <dgm:cxn modelId="{7C4AF15A-E3D5-48ED-A0D8-09345096DC3E}" type="presOf" srcId="{C9457256-3F11-4EFA-85D4-DEC4452DCE93}" destId="{23468E3C-5226-4111-95C2-19A993E44E65}" srcOrd="0" destOrd="0" presId="urn:microsoft.com/office/officeart/2005/8/layout/vList2"/>
    <dgm:cxn modelId="{819BA9D8-2330-4450-BB88-A3661427059C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A109375F-9A1B-4EBA-A288-9CEA54B34656}" type="presOf" srcId="{C9457256-3F11-4EFA-85D4-DEC4452DCE93}" destId="{23468E3C-5226-4111-95C2-19A993E44E65}" srcOrd="0" destOrd="0" presId="urn:microsoft.com/office/officeart/2005/8/layout/vList2"/>
    <dgm:cxn modelId="{BE37D510-CA7A-4BD4-BE4E-B63B8342F7E2}" type="presOf" srcId="{378E0473-D1D9-43AD-8147-02CC9B1E6254}" destId="{0D15BD58-2F44-4CA4-A12F-581353020739}" srcOrd="0" destOrd="0" presId="urn:microsoft.com/office/officeart/2005/8/layout/vList2"/>
    <dgm:cxn modelId="{338B35A7-9FD7-4799-A409-396C7D56986F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EE4C803C-509D-4233-A02F-E2FFE77E1FFA}" type="presOf" srcId="{378E0473-D1D9-43AD-8147-02CC9B1E6254}" destId="{0D15BD58-2F44-4CA4-A12F-581353020739}" srcOrd="0" destOrd="0" presId="urn:microsoft.com/office/officeart/2005/8/layout/vList2"/>
    <dgm:cxn modelId="{64599329-463E-488B-A528-8D62070AC250}" type="presOf" srcId="{C9457256-3F11-4EFA-85D4-DEC4452DCE93}" destId="{23468E3C-5226-4111-95C2-19A993E44E65}" srcOrd="0" destOrd="0" presId="urn:microsoft.com/office/officeart/2005/8/layout/vList2"/>
    <dgm:cxn modelId="{20E75E1B-8485-43FB-A3C2-7394A3D91307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C2ED0739-E723-423F-BA90-EC37850A4ED0}" type="presOf" srcId="{378E0473-D1D9-43AD-8147-02CC9B1E6254}" destId="{0D15BD58-2F44-4CA4-A12F-581353020739}" srcOrd="0" destOrd="0" presId="urn:microsoft.com/office/officeart/2005/8/layout/vList2"/>
    <dgm:cxn modelId="{4B4F46B1-294A-4A79-B1C8-DF17FF3E5CE7}" type="presOf" srcId="{C9457256-3F11-4EFA-85D4-DEC4452DCE93}" destId="{23468E3C-5226-4111-95C2-19A993E44E65}" srcOrd="0" destOrd="0" presId="urn:microsoft.com/office/officeart/2005/8/layout/vList2"/>
    <dgm:cxn modelId="{560F7088-BC95-4C4D-AE7B-65C511EAF4DA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E15FF-1835-4E40-AC87-BF1C3F565EF4}" type="presOf" srcId="{C9457256-3F11-4EFA-85D4-DEC4452DCE93}" destId="{23468E3C-5226-4111-95C2-19A993E44E65}" srcOrd="0" destOrd="0" presId="urn:microsoft.com/office/officeart/2005/8/layout/vList2"/>
    <dgm:cxn modelId="{61404279-4FBA-4FF3-B37F-65D75B3E2259}" type="presOf" srcId="{378E0473-D1D9-43AD-8147-02CC9B1E6254}" destId="{0D15BD58-2F44-4CA4-A12F-581353020739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8E0A1D52-FEC5-428B-9213-6397D2D0E8A6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457256-3F11-4EFA-85D4-DEC4452DC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E0473-D1D9-43AD-8147-02CC9B1E6254}">
      <dgm:prSet phldrT="[Text]"/>
      <dgm:spPr>
        <a:solidFill>
          <a:srgbClr val="FFE7FD"/>
        </a:solidFill>
      </dgm:spPr>
      <dgm:t>
        <a:bodyPr/>
        <a:lstStyle/>
        <a:p>
          <a:pPr algn="r"/>
          <a:r>
            <a:rPr lang="en-US" b="1" dirty="0" smtClean="0">
              <a:solidFill>
                <a:schemeClr val="tx1"/>
              </a:solidFill>
              <a:latin typeface="Gill Sans MT" pitchFamily="34" charset="0"/>
            </a:rPr>
            <a:t>After the Game</a:t>
          </a:r>
          <a:endParaRPr lang="en-US" b="1" dirty="0">
            <a:solidFill>
              <a:schemeClr val="tx1"/>
            </a:solidFill>
            <a:latin typeface="Gill Sans MT" pitchFamily="34" charset="0"/>
          </a:endParaRPr>
        </a:p>
      </dgm:t>
    </dgm:pt>
    <dgm:pt modelId="{2D74E868-8935-4D0D-BEAA-DE14A2B145FE}" type="parTrans" cxnId="{4DDCC81E-55E9-4D70-9671-5358E68E5622}">
      <dgm:prSet/>
      <dgm:spPr/>
      <dgm:t>
        <a:bodyPr/>
        <a:lstStyle/>
        <a:p>
          <a:endParaRPr lang="en-US"/>
        </a:p>
      </dgm:t>
    </dgm:pt>
    <dgm:pt modelId="{C72B8EA3-44C9-4BEE-BA5C-F8FED6C32CD6}" type="sibTrans" cxnId="{4DDCC81E-55E9-4D70-9671-5358E68E5622}">
      <dgm:prSet/>
      <dgm:spPr/>
      <dgm:t>
        <a:bodyPr/>
        <a:lstStyle/>
        <a:p>
          <a:endParaRPr lang="en-US"/>
        </a:p>
      </dgm:t>
    </dgm:pt>
    <dgm:pt modelId="{23468E3C-5226-4111-95C2-19A993E44E65}" type="pres">
      <dgm:prSet presAssocID="{C9457256-3F11-4EFA-85D4-DEC4452DC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5BD58-2F44-4CA4-A12F-581353020739}" type="pres">
      <dgm:prSet presAssocID="{378E0473-D1D9-43AD-8147-02CC9B1E6254}" presName="parentText" presStyleLbl="node1" presStyleIdx="0" presStyleCnt="1" custLinFactNeighborX="-855" custLinFactNeighborY="-6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4CC059-4502-4DF6-92DE-3D2F73B0EF23}" type="presOf" srcId="{378E0473-D1D9-43AD-8147-02CC9B1E6254}" destId="{0D15BD58-2F44-4CA4-A12F-581353020739}" srcOrd="0" destOrd="0" presId="urn:microsoft.com/office/officeart/2005/8/layout/vList2"/>
    <dgm:cxn modelId="{F2862467-FF11-4615-B55C-648080577E4F}" type="presOf" srcId="{C9457256-3F11-4EFA-85D4-DEC4452DCE93}" destId="{23468E3C-5226-4111-95C2-19A993E44E65}" srcOrd="0" destOrd="0" presId="urn:microsoft.com/office/officeart/2005/8/layout/vList2"/>
    <dgm:cxn modelId="{4DDCC81E-55E9-4D70-9671-5358E68E5622}" srcId="{C9457256-3F11-4EFA-85D4-DEC4452DCE93}" destId="{378E0473-D1D9-43AD-8147-02CC9B1E6254}" srcOrd="0" destOrd="0" parTransId="{2D74E868-8935-4D0D-BEAA-DE14A2B145FE}" sibTransId="{C72B8EA3-44C9-4BEE-BA5C-F8FED6C32CD6}"/>
    <dgm:cxn modelId="{84ABF58D-7054-4EB1-882A-32BCFB1A1177}" type="presParOf" srcId="{23468E3C-5226-4111-95C2-19A993E44E65}" destId="{0D15BD58-2F44-4CA4-A12F-581353020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525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Big Pink Volleyball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525000" cy="1193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Team Photo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Schedule Changes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Shirts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Wall of Wishes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Thank You!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Have Fun!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Getting into the Building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Checking-In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Checking-In (cont’d)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Tournament and Play Rules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5BD58-2F44-4CA4-A12F-581353020739}">
      <dsp:nvSpPr>
        <dsp:cNvPr id="0" name=""/>
        <dsp:cNvSpPr/>
      </dsp:nvSpPr>
      <dsp:spPr>
        <a:xfrm>
          <a:off x="0" y="0"/>
          <a:ext cx="9144000" cy="1193400"/>
        </a:xfrm>
        <a:prstGeom prst="roundRect">
          <a:avLst/>
        </a:prstGeom>
        <a:solidFill>
          <a:srgbClr val="FFE7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tx1"/>
              </a:solidFill>
              <a:latin typeface="Gill Sans MT" pitchFamily="34" charset="0"/>
            </a:rPr>
            <a:t>After the Game</a:t>
          </a:r>
          <a:endParaRPr lang="en-US" sz="5100" b="1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0" y="0"/>
        <a:ext cx="9144000" cy="119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130E-881B-E343-8A56-D723A487FDF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F1BD-6BA2-D742-9980-51B96FEA2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0287-688B-4661-AC50-64FF7116BA72}" type="datetimeFigureOut">
              <a:rPr lang="en-US" smtClean="0"/>
              <a:pPr/>
              <a:t>2/27/2011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4ECA-0752-4153-A0CF-04D8CF5320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w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4191000" cy="32003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ill Sans MT" pitchFamily="34" charset="0"/>
              </a:rPr>
              <a:t>Welcome to the</a:t>
            </a:r>
            <a:br>
              <a:rPr lang="en-US" b="1" dirty="0" smtClean="0">
                <a:latin typeface="Gill Sans MT" pitchFamily="34" charset="0"/>
              </a:rPr>
            </a:br>
            <a:r>
              <a:rPr lang="en-US" b="1" dirty="0" smtClean="0">
                <a:latin typeface="Gill Sans MT" pitchFamily="34" charset="0"/>
              </a:rPr>
              <a:t>Captain’s Meeting!</a:t>
            </a:r>
            <a:endParaRPr lang="en-US" b="1" dirty="0">
              <a:latin typeface="Gill Sans MT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609600" y="482600"/>
          <a:ext cx="9525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09" name="Picture 1" descr="S:\Campus Activities and Events\Big Pink\2011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590800"/>
            <a:ext cx="3920028" cy="322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The winning team captain must report the score of the game and who won, to the check-in table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b="1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You will then be given your next game time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sz="2800" b="1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Once you are done playing, </a:t>
            </a:r>
          </a:p>
          <a:p>
            <a:pPr lvl="1">
              <a:buClr>
                <a:srgbClr val="FA2CCB"/>
              </a:buClr>
            </a:pPr>
            <a:r>
              <a:rPr lang="en-US" sz="2800" dirty="0" smtClean="0">
                <a:latin typeface="Gill Sans MT" pitchFamily="34" charset="0"/>
              </a:rPr>
              <a:t>head on over to take</a:t>
            </a:r>
          </a:p>
          <a:p>
            <a:pPr lvl="1">
              <a:buClr>
                <a:srgbClr val="FA2CCB"/>
              </a:buClr>
            </a:pPr>
            <a:r>
              <a:rPr lang="en-US" sz="2800" dirty="0" smtClean="0">
                <a:latin typeface="Gill Sans MT" pitchFamily="34" charset="0"/>
              </a:rPr>
              <a:t>your team photo!</a:t>
            </a:r>
          </a:p>
        </p:txBody>
      </p:sp>
      <p:pic>
        <p:nvPicPr>
          <p:cNvPr id="4" name="Picture 3" descr="bigpink0739.jpg"/>
          <p:cNvPicPr>
            <a:picLocks noChangeAspect="1"/>
          </p:cNvPicPr>
          <p:nvPr/>
        </p:nvPicPr>
        <p:blipFill>
          <a:blip r:embed="rId7" cstate="print"/>
          <a:srcRect l="19565" t="13044" b="13043"/>
          <a:stretch>
            <a:fillRect/>
          </a:stretch>
        </p:blipFill>
        <p:spPr>
          <a:xfrm>
            <a:off x="5181600" y="4127156"/>
            <a:ext cx="3962400" cy="273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Every team will have their photo taken with one of 	</a:t>
            </a:r>
          </a:p>
          <a:p>
            <a:pPr>
              <a:buClr>
                <a:srgbClr val="FA2CCB"/>
              </a:buClr>
            </a:pPr>
            <a:r>
              <a:rPr lang="en-US" sz="2800" dirty="0" smtClean="0">
                <a:latin typeface="Gill Sans MT" pitchFamily="34" charset="0"/>
              </a:rPr>
              <a:t>   the big pink volleyballs after their </a:t>
            </a:r>
            <a:r>
              <a:rPr lang="en-US" sz="2800" b="1" dirty="0" smtClean="0">
                <a:latin typeface="Gill Sans MT" pitchFamily="34" charset="0"/>
              </a:rPr>
              <a:t>first game!</a:t>
            </a:r>
            <a:endParaRPr lang="en-US" sz="2800" dirty="0" smtClean="0">
              <a:latin typeface="Gill Sans MT" pitchFamily="34" charset="0"/>
            </a:endParaRPr>
          </a:p>
        </p:txBody>
      </p:sp>
      <p:pic>
        <p:nvPicPr>
          <p:cNvPr id="4" name="Picture 3" descr="bigpink07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30480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37344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Pictures will only be taken on the first two days of game play.</a:t>
            </a:r>
          </a:p>
          <a:p>
            <a:pPr marL="176213" indent="-176213">
              <a:buClr>
                <a:srgbClr val="FA2CCB"/>
              </a:buClr>
              <a:buFont typeface="Arial" pitchFamily="34" charset="0"/>
              <a:buChar char="•"/>
            </a:pPr>
            <a:endParaRPr lang="en-US" sz="2800" b="1" dirty="0">
              <a:latin typeface="Gill Sans MT" pitchFamily="34" charset="0"/>
            </a:endParaRPr>
          </a:p>
          <a:p>
            <a:pPr marL="176213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Please do not sit or lean on the balls!</a:t>
            </a:r>
            <a:endParaRPr lang="en-US" sz="2800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4697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 If for some reason you cannot make your scheduled first game time, </a:t>
            </a:r>
            <a:r>
              <a:rPr lang="en-US" sz="2400" b="1" dirty="0" smtClean="0">
                <a:latin typeface="Gill Sans MT" pitchFamily="34" charset="0"/>
              </a:rPr>
              <a:t>you are responsible</a:t>
            </a:r>
            <a:r>
              <a:rPr lang="en-US" sz="2400" dirty="0" smtClean="0">
                <a:latin typeface="Gill Sans MT" pitchFamily="34" charset="0"/>
              </a:rPr>
              <a:t> for finding a team to switch with.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We can help facilitate this after the meeting</a:t>
            </a:r>
            <a:r>
              <a:rPr lang="en-US" sz="2400" dirty="0" smtClean="0">
                <a:latin typeface="Gill Sans MT" pitchFamily="34" charset="0"/>
              </a:rPr>
              <a:t>.</a:t>
            </a:r>
            <a:endParaRPr lang="en-US" sz="2400" dirty="0" smtClean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4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Please let us know as soon as possible about the switch so that we are up-to-date.</a:t>
            </a: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4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 This can be done immediately following this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T-shirts will be on sale the days of the event</a:t>
            </a: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Two kinds: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Short sleeve pink - $10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Short sleeve black - $10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a2.sphotos.ak.fbcdn.net/hphotos-ak-snc6/185187_193003480724367_145136548844394_629229_83129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74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5.sphotos.ak.fbcdn.net/hphotos-ak-snc6/182911_193004010724314_145136548844394_629230_68868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9923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Pink Raffle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2CCB"/>
              </a:buClr>
            </a:pPr>
            <a:r>
              <a:rPr lang="en-US" dirty="0" smtClean="0"/>
              <a:t>Tickets are $2 a piece</a:t>
            </a:r>
          </a:p>
          <a:p>
            <a:pPr>
              <a:buClr>
                <a:srgbClr val="FA2CCB"/>
              </a:buClr>
            </a:pPr>
            <a:r>
              <a:rPr lang="en-US" dirty="0" smtClean="0"/>
              <a:t>YOU COULD WIN: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dirty="0" smtClean="0"/>
              <a:t>Mammogram courtesy of Breast Imaging of Oklahoma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dirty="0" smtClean="0"/>
              <a:t>Quilt made by breast Cancer Survivor, Jo </a:t>
            </a:r>
            <a:r>
              <a:rPr lang="en-US" dirty="0" err="1" smtClean="0"/>
              <a:t>Wolken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Are Playing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2CCB"/>
              </a:buClr>
            </a:pPr>
            <a:r>
              <a:rPr lang="en-US" dirty="0" smtClean="0"/>
              <a:t>Free Big Pink T-Shirts</a:t>
            </a:r>
          </a:p>
          <a:p>
            <a:pPr>
              <a:buClr>
                <a:srgbClr val="FA2CCB"/>
              </a:buClr>
            </a:pPr>
            <a:r>
              <a:rPr lang="en-US" dirty="0" smtClean="0"/>
              <a:t>Big Pink Volleyball Traveling Trophy and picture in CAE Display Case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2199144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Please take the time to add your thoughts to this year’s Walls of Wishes located near the check in area.</a:t>
            </a:r>
          </a:p>
        </p:txBody>
      </p:sp>
      <p:pic>
        <p:nvPicPr>
          <p:cNvPr id="3074" name="Picture 2" descr="C:\Users\Jeremy\AppData\Local\Microsoft\Windows\Temporary Internet Files\Content.IE5\EJ3B3JVL\MCj041582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289076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199144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b="1" dirty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Thank You for putting a team together!</a:t>
            </a:r>
            <a:endParaRPr lang="en-US" sz="2800" dirty="0" smtClean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b="1" dirty="0">
              <a:latin typeface="Gill Sans MT" pitchFamily="34" charset="0"/>
            </a:endParaRPr>
          </a:p>
          <a:p>
            <a:pPr marL="339725" indent="-339725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We will be unveiling how much we raised at our Big Pink Check Presentation that will be taking place on Thursday March 3 at 4:30pm.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A2CCB"/>
                </a:solidFill>
              </a:rPr>
              <a:t>THANK YOU!!!</a:t>
            </a:r>
            <a:br>
              <a:rPr lang="en-US" sz="9600" b="1" dirty="0" smtClean="0">
                <a:solidFill>
                  <a:srgbClr val="FA2CCB"/>
                </a:solidFill>
              </a:rPr>
            </a:br>
            <a:r>
              <a:rPr lang="en-US" sz="9600" b="1" dirty="0" smtClean="0">
                <a:solidFill>
                  <a:srgbClr val="FA2CCB"/>
                </a:solidFill>
              </a:rPr>
              <a:t>38 </a:t>
            </a:r>
            <a:r>
              <a:rPr lang="en-US" sz="9600" b="1" dirty="0" smtClean="0">
                <a:solidFill>
                  <a:srgbClr val="FA2CCB"/>
                </a:solidFill>
              </a:rPr>
              <a:t>TEAMS!!!</a:t>
            </a:r>
            <a:endParaRPr lang="en-US" sz="9600" b="1" dirty="0">
              <a:solidFill>
                <a:srgbClr val="FA2C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199144"/>
            <a:ext cx="8534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A2CCB"/>
                </a:solidFill>
                <a:latin typeface="Gill Sans MT" pitchFamily="34" charset="0"/>
              </a:rPr>
              <a:t>One last thing…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rgbClr val="FA2CCB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FA2CCB"/>
              </a:solidFill>
              <a:latin typeface="Gill Sans MT" pitchFamily="34" charset="0"/>
            </a:endParaRPr>
          </a:p>
          <a:p>
            <a:pPr algn="ctr"/>
            <a:r>
              <a:rPr lang="en-US" sz="5000" b="1" dirty="0" smtClean="0">
                <a:solidFill>
                  <a:srgbClr val="FA2CCB"/>
                </a:solidFill>
                <a:latin typeface="Gill Sans MT" pitchFamily="34" charset="0"/>
              </a:rPr>
              <a:t>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05000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222250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Participants need a valid UCO ID to enter.</a:t>
            </a:r>
          </a:p>
          <a:p>
            <a:pPr marL="398463" indent="-222250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 smtClean="0">
              <a:latin typeface="Gill Sans MT" pitchFamily="34" charset="0"/>
            </a:endParaRPr>
          </a:p>
          <a:p>
            <a:pPr marL="398463" indent="-222250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For employee team members, you need will an University ID and sign a waiver.</a:t>
            </a:r>
          </a:p>
          <a:p>
            <a:pPr marL="398463" indent="-222250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 marL="398463" indent="-222250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After entering, head to the bottom floor to check-in for your game!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8" name="Picture 7" descr="bigpink07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2743200"/>
            <a:ext cx="36068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050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Find the check-in table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Make sure you know your Team Name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And how many members of your team are present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We will let you know when and where you will play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 marL="176213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If there is repeat team name, we will add the captain’s last name to the team name</a:t>
            </a: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Please arrive 10 minutes early to your game!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050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Once you have checked-in, please </a:t>
            </a:r>
            <a:r>
              <a:rPr lang="en-US" sz="2800" b="1" dirty="0" smtClean="0">
                <a:latin typeface="Gill Sans MT" pitchFamily="34" charset="0"/>
              </a:rPr>
              <a:t>do not</a:t>
            </a:r>
            <a:r>
              <a:rPr lang="en-US" sz="2800" dirty="0" smtClean="0">
                <a:latin typeface="Gill Sans MT" pitchFamily="34" charset="0"/>
              </a:rPr>
              <a:t> leave.</a:t>
            </a:r>
          </a:p>
          <a:p>
            <a:pPr marL="168275" indent="-168275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 smtClean="0">
              <a:latin typeface="Gill Sans MT" pitchFamily="34" charset="0"/>
            </a:endParaRPr>
          </a:p>
          <a:p>
            <a:pPr marL="168275" indent="-168275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We will call your team name when it is your turn to play, so stick around</a:t>
            </a:r>
          </a:p>
          <a:p>
            <a:pPr marL="168275" indent="-168275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 smtClean="0">
              <a:latin typeface="Gill Sans MT" pitchFamily="34" charset="0"/>
            </a:endParaRPr>
          </a:p>
          <a:p>
            <a:pPr marL="168275" indent="-168275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No jewelry should be on!  </a:t>
            </a:r>
            <a:r>
              <a:rPr lang="en-US" sz="2800" dirty="0" smtClean="0">
                <a:latin typeface="Gill Sans MT" pitchFamily="34" charset="0"/>
              </a:rPr>
              <a:t>(ie. Earrings and body piercings) – Please let your team know this beforehand.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058400" y="-7543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pink0769.jpg"/>
          <p:cNvPicPr>
            <a:picLocks noChangeAspect="1"/>
          </p:cNvPicPr>
          <p:nvPr/>
        </p:nvPicPr>
        <p:blipFill>
          <a:blip r:embed="rId2" cstate="print"/>
          <a:srcRect l="26297" t="21107" r="12457" b="16609"/>
          <a:stretch>
            <a:fillRect/>
          </a:stretch>
        </p:blipFill>
        <p:spPr>
          <a:xfrm>
            <a:off x="5410200" y="2975675"/>
            <a:ext cx="3491653" cy="266312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05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Rock-paper-scissors will be used to determine first serving team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921" y="2911257"/>
            <a:ext cx="502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 Serving the ball:</a:t>
            </a:r>
          </a:p>
          <a:p>
            <a:pPr marL="633413" lvl="1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The ball is served from the 10ft line on the court</a:t>
            </a:r>
          </a:p>
          <a:p>
            <a:pPr marL="633413" lvl="1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2 other members are allowed to help serve the ball</a:t>
            </a:r>
          </a:p>
          <a:p>
            <a:pPr marL="633413" lvl="1" indent="-176213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Serves cannot be blocked by the opposing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A ball cannot be played off the wall or curtain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Trapping the ball in the net is </a:t>
            </a:r>
            <a:r>
              <a:rPr lang="en-US" sz="2800" b="1" dirty="0" smtClean="0">
                <a:latin typeface="Gill Sans MT" pitchFamily="34" charset="0"/>
              </a:rPr>
              <a:t>not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allowed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 smtClean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Teams must rotate after server exchanges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Rotation is clockwise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Gill Sans MT" pitchFamily="34" charset="0"/>
            </a:endParaRPr>
          </a:p>
        </p:txBody>
      </p:sp>
      <p:pic>
        <p:nvPicPr>
          <p:cNvPr id="8" name="Picture 7" descr="bigpink0755.jpg"/>
          <p:cNvPicPr>
            <a:picLocks noChangeAspect="1"/>
          </p:cNvPicPr>
          <p:nvPr/>
        </p:nvPicPr>
        <p:blipFill>
          <a:blip r:embed="rId7" cstate="print"/>
          <a:srcRect l="36563" r="29687" b="12500"/>
          <a:stretch>
            <a:fillRect/>
          </a:stretch>
        </p:blipFill>
        <p:spPr>
          <a:xfrm>
            <a:off x="7136858" y="2819400"/>
            <a:ext cx="184186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Scoring: </a:t>
            </a:r>
            <a:r>
              <a:rPr lang="en-US" sz="2800" b="1" dirty="0" smtClean="0">
                <a:latin typeface="Gill Sans MT" pitchFamily="34" charset="0"/>
              </a:rPr>
              <a:t>Rally scoring</a:t>
            </a:r>
            <a:endParaRPr lang="en-US" sz="2800" dirty="0" smtClean="0">
              <a:latin typeface="Gill Sans MT" pitchFamily="34" charset="0"/>
            </a:endParaRP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A point is scored every serve, regardless of which team serves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Maximum of three hits per side</a:t>
            </a: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The volleyball court is the boundary line</a:t>
            </a: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No heading or kicking the ball!</a:t>
            </a:r>
            <a:endParaRPr lang="en-US" sz="2800" dirty="0" smtClean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Athletic shoes </a:t>
            </a:r>
            <a:r>
              <a:rPr lang="en-US" sz="2800" b="1" dirty="0" smtClean="0">
                <a:latin typeface="Gill Sans MT" pitchFamily="34" charset="0"/>
              </a:rPr>
              <a:t>must</a:t>
            </a:r>
            <a:r>
              <a:rPr lang="en-US" sz="2800" dirty="0" smtClean="0">
                <a:latin typeface="Gill Sans MT" pitchFamily="34" charset="0"/>
              </a:rPr>
              <a:t> be worn, no bare feet or flip-flops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228600" y="4826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76246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Games last 15 minutes, the team with the</a:t>
            </a:r>
          </a:p>
          <a:p>
            <a:pPr marL="236538" indent="-236538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Most points wins at the end of 15 minutes.  Must win by one point.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In case of tie, play until next point is made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Single elimination tournament</a:t>
            </a:r>
          </a:p>
          <a:p>
            <a:pPr lvl="1"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 marL="236538" indent="-236538"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At any time, there must be 4 players per team, with a maximum of 6 on the court</a:t>
            </a: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endParaRPr lang="en-US" sz="2800" dirty="0">
              <a:latin typeface="Gill Sans MT" pitchFamily="34" charset="0"/>
            </a:endParaRPr>
          </a:p>
          <a:p>
            <a:pPr>
              <a:buClr>
                <a:srgbClr val="FA2CCB"/>
              </a:buClr>
              <a:buFont typeface="Arial" pitchFamily="34" charset="0"/>
              <a:buChar char="•"/>
            </a:pPr>
            <a:r>
              <a:rPr lang="en-US" sz="2800" b="1" dirty="0">
                <a:latin typeface="Gill Sans MT" pitchFamily="34" charset="0"/>
              </a:rPr>
              <a:t> </a:t>
            </a:r>
            <a:r>
              <a:rPr lang="en-US" sz="2800" b="1" dirty="0" smtClean="0">
                <a:latin typeface="Gill Sans MT" pitchFamily="34" charset="0"/>
              </a:rPr>
              <a:t>Lastly, don’t forget to </a:t>
            </a:r>
            <a:r>
              <a:rPr lang="en-US" sz="2800" b="1" dirty="0" smtClean="0">
                <a:solidFill>
                  <a:srgbClr val="FA2CCB"/>
                </a:solidFill>
                <a:latin typeface="Gill Sans MT" pitchFamily="34" charset="0"/>
              </a:rPr>
              <a:t>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695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Welcome to the Captain’s Meeting!</vt:lpstr>
      <vt:lpstr>THANK YOU!!! 38 TEAMS!!!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Big Pink Raffle</vt:lpstr>
      <vt:lpstr>What You Are Playing For…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Captain’s Meeting!</dc:title>
  <dc:creator>Jeremy</dc:creator>
  <cp:lastModifiedBy>University of Central Oklahoma</cp:lastModifiedBy>
  <cp:revision>46</cp:revision>
  <cp:lastPrinted>2010-10-03T21:28:12Z</cp:lastPrinted>
  <dcterms:created xsi:type="dcterms:W3CDTF">2010-10-03T21:25:41Z</dcterms:created>
  <dcterms:modified xsi:type="dcterms:W3CDTF">2011-02-28T01:26:35Z</dcterms:modified>
</cp:coreProperties>
</file>